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7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7"/>
    <p:restoredTop sz="93130"/>
  </p:normalViewPr>
  <p:slideViewPr>
    <p:cSldViewPr snapToGrid="0" snapToObjects="1">
      <p:cViewPr varScale="1">
        <p:scale>
          <a:sx n="60" d="100"/>
          <a:sy n="60" d="100"/>
        </p:scale>
        <p:origin x="3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792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73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65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1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57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7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470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24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75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68664-F1B9-4C47-BB85-98FA720D26DC}" type="datetimeFigureOut">
              <a:rPr lang="en-US" smtClean="0"/>
              <a:t>10/24/17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D4359-C0EB-D548-A34F-7EF970709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698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youtube.com/watch?v=uNcQA3MSdIE" TargetMode="External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59219" y="701748"/>
            <a:ext cx="1086647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Althusser’s</a:t>
            </a:r>
            <a:r>
              <a:rPr lang="en-US" sz="2400" dirty="0" smtClean="0"/>
              <a:t> ISA </a:t>
            </a:r>
          </a:p>
          <a:p>
            <a:r>
              <a:rPr lang="en-US" sz="2400" dirty="0" smtClean="0"/>
              <a:t>And </a:t>
            </a:r>
          </a:p>
          <a:p>
            <a:r>
              <a:rPr lang="en-US" sz="2400" dirty="0" smtClean="0"/>
              <a:t>Foucault’s meditations on the history of sexuality and technologies of the self</a:t>
            </a:r>
          </a:p>
          <a:p>
            <a:endParaRPr lang="en-US" sz="2400" dirty="0"/>
          </a:p>
          <a:p>
            <a:r>
              <a:rPr lang="en-US" sz="2400" dirty="0" smtClean="0"/>
              <a:t>What is at stake here? </a:t>
            </a:r>
          </a:p>
          <a:p>
            <a:endParaRPr lang="en-US" sz="2400" dirty="0"/>
          </a:p>
          <a:p>
            <a:r>
              <a:rPr lang="en-US" sz="2400" dirty="0" smtClean="0"/>
              <a:t>Both theorists are concerned with how the self is constituted. </a:t>
            </a:r>
            <a:r>
              <a:rPr lang="en-US" sz="2400" dirty="0" err="1" smtClean="0"/>
              <a:t>Althusser’s</a:t>
            </a:r>
            <a:r>
              <a:rPr lang="en-US" sz="2400" dirty="0" smtClean="0"/>
              <a:t> perspective is quite firmly Marxist and scientific / objective, while Foucault’s perspective puts the very stability of this perspective into question.</a:t>
            </a:r>
          </a:p>
          <a:p>
            <a:endParaRPr lang="en-US" sz="2400" dirty="0"/>
          </a:p>
          <a:p>
            <a:r>
              <a:rPr lang="en-US" sz="2400" dirty="0" smtClean="0"/>
              <a:t>Both take an anti-humanist approach to the question of subjectivity. Foucault might be seen to reject much of </a:t>
            </a:r>
            <a:r>
              <a:rPr lang="en-US" sz="2400" dirty="0" err="1" smtClean="0"/>
              <a:t>Althusser’s</a:t>
            </a:r>
            <a:r>
              <a:rPr lang="en-US" sz="2400" dirty="0" smtClean="0"/>
              <a:t> theories, although another reading might suggest that he takes </a:t>
            </a:r>
            <a:r>
              <a:rPr lang="en-US" sz="2400" dirty="0" err="1" smtClean="0"/>
              <a:t>Althusser’s</a:t>
            </a:r>
            <a:r>
              <a:rPr lang="en-US" sz="2400" dirty="0" smtClean="0"/>
              <a:t> theories further than </a:t>
            </a:r>
            <a:r>
              <a:rPr lang="en-US" sz="2400" dirty="0" err="1" smtClean="0"/>
              <a:t>Althusser</a:t>
            </a:r>
            <a:r>
              <a:rPr lang="en-US" sz="2400" dirty="0" smtClean="0"/>
              <a:t> was able to do so himself. </a:t>
            </a:r>
          </a:p>
        </p:txBody>
      </p:sp>
    </p:spTree>
    <p:extLst>
      <p:ext uri="{BB962C8B-B14F-4D97-AF65-F5344CB8AC3E}">
        <p14:creationId xmlns:p14="http://schemas.microsoft.com/office/powerpoint/2010/main" val="1910858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905" y="680484"/>
            <a:ext cx="3324226" cy="503894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444409" y="531628"/>
            <a:ext cx="7208875" cy="5781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Louis </a:t>
            </a:r>
            <a:r>
              <a:rPr lang="en-US" sz="2400" dirty="0" err="1" smtClean="0"/>
              <a:t>Althusser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Born Algeria, 1918, died France, 1990</a:t>
            </a:r>
          </a:p>
          <a:p>
            <a:endParaRPr lang="en-US" sz="2400" dirty="0"/>
          </a:p>
          <a:p>
            <a:r>
              <a:rPr lang="en-US" sz="2400" dirty="0" smtClean="0"/>
              <a:t>Professor of Philosophy, </a:t>
            </a:r>
            <a:r>
              <a:rPr lang="en-US" sz="2400" dirty="0" err="1" smtClean="0"/>
              <a:t>É</a:t>
            </a:r>
            <a:r>
              <a:rPr lang="en-US" sz="2400" dirty="0" err="1" smtClean="0"/>
              <a:t>cole</a:t>
            </a:r>
            <a:r>
              <a:rPr lang="en-US" sz="2400" dirty="0" smtClean="0"/>
              <a:t> </a:t>
            </a:r>
            <a:r>
              <a:rPr lang="en-US" sz="2400" dirty="0" err="1" smtClean="0"/>
              <a:t>Normale</a:t>
            </a:r>
            <a:r>
              <a:rPr lang="en-US" sz="2400" dirty="0" smtClean="0"/>
              <a:t> </a:t>
            </a:r>
            <a:r>
              <a:rPr lang="en-US" sz="2400" dirty="0" err="1" smtClean="0"/>
              <a:t>Superieur</a:t>
            </a:r>
            <a:r>
              <a:rPr lang="en-US" sz="2400" dirty="0" smtClean="0"/>
              <a:t>, Paris</a:t>
            </a:r>
          </a:p>
          <a:p>
            <a:endParaRPr lang="en-US" sz="2400" dirty="0"/>
          </a:p>
          <a:p>
            <a:r>
              <a:rPr lang="en-US" sz="2400" dirty="0" smtClean="0"/>
              <a:t>German prisoner of war during WWII, member, Communist Party of France, suffered from manic depression, murdered his wife </a:t>
            </a:r>
            <a:r>
              <a:rPr lang="en-US" sz="2400" dirty="0" err="1" smtClean="0"/>
              <a:t>Hel</a:t>
            </a:r>
            <a:r>
              <a:rPr lang="en-US" sz="2400" dirty="0" err="1" smtClean="0"/>
              <a:t>ène</a:t>
            </a:r>
            <a:r>
              <a:rPr lang="en-US" sz="2400" dirty="0" smtClean="0"/>
              <a:t> </a:t>
            </a:r>
            <a:r>
              <a:rPr lang="en-US" sz="2400" dirty="0" err="1" smtClean="0"/>
              <a:t>Rytmann</a:t>
            </a:r>
            <a:r>
              <a:rPr lang="en-US" sz="2400" dirty="0" smtClean="0"/>
              <a:t> in 1980, found not criminally responsible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Influence: Judith Butler and </a:t>
            </a:r>
            <a:r>
              <a:rPr lang="en-US" sz="2400" dirty="0" err="1" smtClean="0"/>
              <a:t>Slavoj</a:t>
            </a:r>
            <a:r>
              <a:rPr lang="en-US" sz="2400" dirty="0" smtClean="0"/>
              <a:t> </a:t>
            </a:r>
            <a:r>
              <a:rPr lang="en-US" sz="2400" dirty="0" err="1" smtClean="0"/>
              <a:t>Zizek</a:t>
            </a:r>
            <a:r>
              <a:rPr lang="en-US" sz="2400" dirty="0" smtClean="0"/>
              <a:t>, post-</a:t>
            </a:r>
            <a:r>
              <a:rPr lang="en-US" sz="2400" dirty="0" err="1" smtClean="0"/>
              <a:t>structuralist</a:t>
            </a:r>
            <a:r>
              <a:rPr lang="en-US" sz="2400" dirty="0" smtClean="0"/>
              <a:t> thinkers in general who were influenced by </a:t>
            </a:r>
            <a:r>
              <a:rPr lang="en-US" sz="2400" dirty="0" err="1" smtClean="0"/>
              <a:t>Althusser’s</a:t>
            </a:r>
            <a:r>
              <a:rPr lang="en-US" sz="2400" dirty="0" smtClean="0"/>
              <a:t> “anti-humanism,” including Derrida and Foucault, both of whom were his students at ENS.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53436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4279" y="808074"/>
            <a:ext cx="5550195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Michel Foucault on the problem of desire and the uses of pleasure</a:t>
            </a:r>
          </a:p>
          <a:p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deciphering of desire (modern European subjection to desire)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Limitations upon pleasure (Greco-Roman self-mastery)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r>
              <a:rPr lang="en-US" sz="2400" dirty="0" smtClean="0"/>
              <a:t>These are two different theories of ethics, two different relations to the self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r>
              <a:rPr lang="en-US" sz="2400" dirty="0" smtClean="0">
                <a:hlinkClick r:id="rId2"/>
              </a:rPr>
              <a:t>https://www.youtube.com/watch?v=uNcQA3MSdIE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092" y="808073"/>
            <a:ext cx="4144949" cy="42007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68092" y="5008784"/>
            <a:ext cx="2859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Michel Foucault, 1926-1984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58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</TotalTime>
  <Words>233</Words>
  <Application>Microsoft Macintosh PowerPoint</Application>
  <PresentationFormat>Widescreen</PresentationFormat>
  <Paragraphs>29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2017-10-25T03:02:29Z</dcterms:created>
  <dcterms:modified xsi:type="dcterms:W3CDTF">2017-10-25T04:10:44Z</dcterms:modified>
</cp:coreProperties>
</file>

<file path=docProps/thumbnail.jpeg>
</file>